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5"/>
    <a:srgbClr val="000004"/>
    <a:srgbClr val="FAFAF8"/>
    <a:srgbClr val="EBEBE7"/>
    <a:srgbClr val="ECECE7"/>
    <a:srgbClr val="EDEDF1"/>
    <a:srgbClr val="ECEDF1"/>
    <a:srgbClr val="000002"/>
    <a:srgbClr val="F3F3F3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8" d="100"/>
          <a:sy n="78" d="100"/>
        </p:scale>
        <p:origin x="1812" y="10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A910DA-320E-4A4D-90B1-F0F961B06A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74EB34-EB5D-4D27-A2C9-5109CD00B6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B9FFA-F3CF-4B0C-8A8A-C7B928526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A42086-0D3E-4525-94C0-D703C0B05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6DBC50-220B-427A-9D85-F40D3EF73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469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68979D-8CA9-4396-93FA-66B5DF403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EA112D-3197-4EC5-B98E-ACC5DE445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720362-8B56-4C07-BE01-571623822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A601C7-FFD2-4064-A356-7F13E3E9A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9B1CFD-F59B-4026-BBB4-B122AB1B7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32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762EFB-4EBD-4F82-8746-B4083B5868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B42A1E-FDF2-495E-8196-F609585B2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E59043-131C-423C-A04B-6E3301C54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F0932A-D946-4DEC-A9E6-1C885A253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F60087-D6FF-40A1-83BB-F9F2BEE7E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336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632B84-3CD4-4AD2-8F8A-F1F9ACA28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AC9E97-B6F7-4986-8808-E813B1CF4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016EB8-86B9-45CC-8E22-E3F67B33F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346424-C41C-4743-954D-39C449A1A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871CA0-A449-47C6-962E-134A9420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224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190BA-9FA0-4E75-AD33-6DE89C36D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7DD8CF-3B2B-49D1-96A0-3585D452A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DE3793-5244-4588-AED7-09EDA9483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A79D1-230A-477B-ADE7-0E08AA49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212EB0-8F7D-4D8D-9974-75192A3C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454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E40FD3-9E26-4426-A456-BAD2F70B6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0B9FC8-8889-4288-A628-60FC961E6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B26A98-5360-4637-99AD-C2B225B18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CECC40-6195-4055-8DFF-A28DCB687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26C77F-75B8-4DC7-9F3D-D8112853C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917A3E-F1F4-4CC1-B5CA-D3FFDC89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849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A81D85-F9DC-412B-804C-24FDEDE84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4BF177-A501-4905-99D3-2CD297BF5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12411D-5A24-4C36-986B-95173FF9B1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8C5B63-7BA6-4CB7-83B6-F92758A8D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242910-2A73-459C-83BF-BEB280C1DB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E20891-0C54-4B5C-A924-07767A6C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F456FB-7C3D-41D1-9817-C023AA9F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9E22ECA-5C0B-4414-AC45-4EA0353DC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598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4C3CA1-7192-46FF-9FAD-902A31B5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329C074-8F8E-4784-B5E5-9AC682F69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F2C3404-2D53-43FC-9895-1E5DB72A4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7AB5554-3612-4715-A907-A19636FD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30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6C6822-CFE4-4650-ADA9-A641D6F53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48834C-5DE2-4B05-B9E8-EE1F7DE4D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CA7F7A-1EDD-4D6B-911B-C88EC13C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45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4A94F5-03AC-428A-9035-C3E279A6A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D4F08D-3E40-4507-A477-71313E230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DA34EB-977B-4168-AF73-9C525D3F9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CB3C92-AF8E-46C5-8746-87B668269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07B696-CB69-4362-A557-9789A1E0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20D8A1-5BBC-43A6-9AB2-72A294420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831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496852-56A1-43D5-A374-7EEE96C6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F658B8-718F-407E-91C1-DF381425AE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4503B9-37F3-4F95-A969-C62895207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915D95-E2A9-4530-A08D-A6C349C9A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EF436B-32B8-4878-8D18-182E74607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8A96E4-2A55-4F6B-917B-19C4FC5F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493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03FB7F-978E-4CE3-B9DF-82FAE856F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2CB326-8E7B-4394-9732-B06F909AF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0DC2F5-8FD0-4296-BACA-5934CA4BF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87320-A815-4520-BA44-87FA70ACA819}" type="datetimeFigureOut">
              <a:rPr lang="ko-KR" altLang="en-US" smtClean="0"/>
              <a:t>2022-03-21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09E030-7156-4E45-94EB-17475FFFB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50F788-5EC7-4EC2-9CD3-8AD6EF0FD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4188F-9457-4290-A30D-ABE38A7F4D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293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A4E902E-D11D-4D0B-AB9D-84AAEDCFF074}"/>
              </a:ext>
            </a:extLst>
          </p:cNvPr>
          <p:cNvGrpSpPr/>
          <p:nvPr/>
        </p:nvGrpSpPr>
        <p:grpSpPr>
          <a:xfrm>
            <a:off x="0" y="0"/>
            <a:ext cx="12192000" cy="7026529"/>
            <a:chOff x="1276738" y="5989400"/>
            <a:chExt cx="12192000" cy="7026529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7B31026D-4D9D-4065-8ADE-D255CD705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6738" y="5989400"/>
              <a:ext cx="12192000" cy="7026529"/>
            </a:xfrm>
            <a:prstGeom prst="rect">
              <a:avLst/>
            </a:prstGeom>
            <a:ln>
              <a:noFill/>
            </a:ln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D0E458A0-877C-444D-B632-34FCD0FD2B69}"/>
                </a:ext>
              </a:extLst>
            </p:cNvPr>
            <p:cNvSpPr/>
            <p:nvPr/>
          </p:nvSpPr>
          <p:spPr>
            <a:xfrm>
              <a:off x="1276738" y="5989400"/>
              <a:ext cx="12192000" cy="7026529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alpha val="0"/>
                  </a:schemeClr>
                </a:gs>
                <a:gs pos="80000">
                  <a:srgbClr val="000004"/>
                </a:gs>
                <a:gs pos="100000">
                  <a:srgbClr val="000004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제목 1">
            <a:extLst>
              <a:ext uri="{FF2B5EF4-FFF2-40B4-BE49-F238E27FC236}">
                <a16:creationId xmlns:a16="http://schemas.microsoft.com/office/drawing/2014/main" id="{412BAC98-F010-4A19-BD50-CB80745B85B4}"/>
              </a:ext>
            </a:extLst>
          </p:cNvPr>
          <p:cNvSpPr txBox="1">
            <a:spLocks/>
          </p:cNvSpPr>
          <p:nvPr/>
        </p:nvSpPr>
        <p:spPr>
          <a:xfrm>
            <a:off x="0" y="1443380"/>
            <a:ext cx="12191999" cy="19856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600" dirty="0">
                <a:solidFill>
                  <a:srgbClr val="FAFAF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3</a:t>
            </a:r>
            <a:r>
              <a:rPr lang="ko-KR" altLang="en-US" sz="2600" dirty="0">
                <a:solidFill>
                  <a:srgbClr val="FAFAF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차 설계서 발표</a:t>
            </a:r>
            <a:endParaRPr lang="en-US" altLang="ko-KR" sz="2600" dirty="0">
              <a:solidFill>
                <a:srgbClr val="FAFAF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600" dirty="0">
              <a:solidFill>
                <a:srgbClr val="FAFAF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dirty="0">
                <a:solidFill>
                  <a:srgbClr val="FAFAF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휴먼모음T" panose="02030504000101010101" pitchFamily="18" charset="-127"/>
                <a:ea typeface="휴먼모음T" panose="02030504000101010101" pitchFamily="18" charset="-127"/>
              </a:rPr>
              <a:t>테니스 분석 어플리케이션</a:t>
            </a: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DCB98D4C-6668-44EB-957D-0F5321DD66E0}"/>
              </a:ext>
            </a:extLst>
          </p:cNvPr>
          <p:cNvSpPr txBox="1">
            <a:spLocks/>
          </p:cNvSpPr>
          <p:nvPr/>
        </p:nvSpPr>
        <p:spPr>
          <a:xfrm>
            <a:off x="9504947" y="5248895"/>
            <a:ext cx="2687053" cy="160910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rgbClr val="FAFAF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2019152046 </a:t>
            </a:r>
            <a:r>
              <a:rPr lang="ko-KR" altLang="en-US" sz="1800" dirty="0">
                <a:solidFill>
                  <a:srgbClr val="FAFAF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강용민</a:t>
            </a:r>
            <a:endParaRPr lang="en-US" altLang="ko-KR" sz="1800" dirty="0">
              <a:solidFill>
                <a:srgbClr val="FAFAF8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rgbClr val="FAFAF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2019158044 </a:t>
            </a:r>
            <a:r>
              <a:rPr lang="ko-KR" altLang="en-US" sz="1800" dirty="0" err="1">
                <a:solidFill>
                  <a:srgbClr val="FAFAF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윤일권</a:t>
            </a:r>
            <a:endParaRPr lang="en-US" altLang="ko-KR" sz="1800" dirty="0">
              <a:solidFill>
                <a:srgbClr val="FAFAF8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rgbClr val="FAFAF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2019150054 </a:t>
            </a:r>
            <a:r>
              <a:rPr lang="ko-KR" altLang="en-US" sz="1800" dirty="0">
                <a:solidFill>
                  <a:srgbClr val="FAFAF8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한윤서</a:t>
            </a:r>
          </a:p>
        </p:txBody>
      </p:sp>
    </p:spTree>
    <p:extLst>
      <p:ext uri="{BB962C8B-B14F-4D97-AF65-F5344CB8AC3E}">
        <p14:creationId xmlns:p14="http://schemas.microsoft.com/office/powerpoint/2010/main" val="4221145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966EA-8CB9-4190-BFFD-761A51ED4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7980"/>
            <a:ext cx="10515600" cy="943376"/>
          </a:xfrm>
        </p:spPr>
        <p:txBody>
          <a:bodyPr>
            <a:normAutofit/>
          </a:bodyPr>
          <a:lstStyle/>
          <a:p>
            <a:pPr algn="ctr"/>
            <a:r>
              <a:rPr lang="ko-KR" altLang="en-US" sz="4400" dirty="0">
                <a:solidFill>
                  <a:srgbClr val="000005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지적사항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DD197E-321F-448E-BAA3-BAA3B485B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00688"/>
            <a:ext cx="10515600" cy="1500187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>
                <a:solidFill>
                  <a:srgbClr val="000002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사용자에게 보여주는 정보가 적다</a:t>
            </a:r>
          </a:p>
        </p:txBody>
      </p:sp>
    </p:spTree>
    <p:extLst>
      <p:ext uri="{BB962C8B-B14F-4D97-AF65-F5344CB8AC3E}">
        <p14:creationId xmlns:p14="http://schemas.microsoft.com/office/powerpoint/2010/main" val="639528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65B5F4-0107-4B7A-9CC0-C5FEEF4AE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600" dirty="0">
                <a:solidFill>
                  <a:srgbClr val="000004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기존 테니스 분석은 어떻게 하는가</a:t>
            </a:r>
            <a:r>
              <a:rPr lang="en-US" altLang="ko-KR" sz="3600" dirty="0">
                <a:solidFill>
                  <a:srgbClr val="000004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?</a:t>
            </a:r>
            <a:br>
              <a:rPr lang="en-US" altLang="ko-KR" sz="3600" dirty="0">
                <a:solidFill>
                  <a:srgbClr val="000004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</a:br>
            <a:r>
              <a:rPr lang="ko-KR" altLang="en-US" sz="3600" dirty="0">
                <a:solidFill>
                  <a:srgbClr val="000004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게임 기준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2C0690-45B8-46FC-9F39-5EAA3DF72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2314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b="1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위치 기준</a:t>
            </a:r>
            <a:endParaRPr lang="en-US" altLang="ko-KR" sz="1800" b="1" dirty="0">
              <a:solidFill>
                <a:srgbClr val="000004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해당 선수가 어느 곳으로 서브를 넣었을 때 승률이 좋은가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서브 위치 별 승률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상대선수는 리시브를 </a:t>
            </a:r>
            <a:r>
              <a:rPr lang="ko-KR" altLang="en-US" sz="1800" dirty="0" err="1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어느쪽으로</a:t>
            </a:r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보내는가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서브 위치 별 리시브위치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해당선수는 주로 어느 위치에 있는가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7AC9DC6-B09D-46F7-9FB3-5C871AE7991A}"/>
              </a:ext>
            </a:extLst>
          </p:cNvPr>
          <p:cNvSpPr txBox="1">
            <a:spLocks/>
          </p:cNvSpPr>
          <p:nvPr/>
        </p:nvSpPr>
        <p:spPr>
          <a:xfrm>
            <a:off x="1733550" y="6108700"/>
            <a:ext cx="8724900" cy="384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테니스 공간은 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ad court, </a:t>
            </a:r>
            <a:r>
              <a:rPr lang="en-US" altLang="ko-KR" sz="1800" dirty="0" err="1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duece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court, center | back court, front court</a:t>
            </a:r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나뉜다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73C7E57-D7B6-48C9-A6A3-C21481C7BBA5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5257800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점수 기준</a:t>
            </a:r>
          </a:p>
          <a:p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해당 선수가 서브 시 승률은 </a:t>
            </a:r>
            <a:r>
              <a:rPr lang="ko-KR" altLang="en-US" sz="1800" dirty="0" err="1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  <a:p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승리 시 릴레이 횟수는 </a:t>
            </a:r>
            <a:r>
              <a:rPr lang="ko-KR" altLang="en-US" sz="1800" dirty="0" err="1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어떠한가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  <a:b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서브 에이스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800" dirty="0" err="1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위너</a:t>
            </a:r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등도 구별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BF0B90A9-F923-421D-886C-AB16147281AB}"/>
              </a:ext>
            </a:extLst>
          </p:cNvPr>
          <p:cNvSpPr txBox="1">
            <a:spLocks/>
          </p:cNvSpPr>
          <p:nvPr/>
        </p:nvSpPr>
        <p:spPr>
          <a:xfrm>
            <a:off x="6096000" y="3967162"/>
            <a:ext cx="5257800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자세 기준</a:t>
            </a:r>
          </a:p>
          <a:p>
            <a:r>
              <a:rPr lang="ko-KR" altLang="en-US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해당 선수가 어떤 자세로 리시브를 했는가</a:t>
            </a:r>
            <a:r>
              <a:rPr lang="en-US" altLang="ko-KR" sz="1800" dirty="0">
                <a:solidFill>
                  <a:srgbClr val="000004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31252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115</Words>
  <Application>Microsoft Office PowerPoint</Application>
  <PresentationFormat>와이드스크린</PresentationFormat>
  <Paragraphs>19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맑은 고딕</vt:lpstr>
      <vt:lpstr>함초롬돋움</vt:lpstr>
      <vt:lpstr>휴먼모음T</vt:lpstr>
      <vt:lpstr>Arial</vt:lpstr>
      <vt:lpstr>Office 테마</vt:lpstr>
      <vt:lpstr>PowerPoint 프레젠테이션</vt:lpstr>
      <vt:lpstr>지적사항</vt:lpstr>
      <vt:lpstr>기존 테니스 분석은 어떻게 하는가? 게임 기준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용민</dc:creator>
  <cp:lastModifiedBy>강 용민</cp:lastModifiedBy>
  <cp:revision>3</cp:revision>
  <dcterms:created xsi:type="dcterms:W3CDTF">2022-03-21T14:28:07Z</dcterms:created>
  <dcterms:modified xsi:type="dcterms:W3CDTF">2022-03-21T14:42:27Z</dcterms:modified>
</cp:coreProperties>
</file>

<file path=docProps/thumbnail.jpeg>
</file>